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0" r:id="rId4"/>
    <p:sldId id="261" r:id="rId5"/>
    <p:sldId id="262" r:id="rId6"/>
    <p:sldId id="264" r:id="rId7"/>
    <p:sldId id="258" r:id="rId8"/>
    <p:sldId id="259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13"/>
  </p:normalViewPr>
  <p:slideViewPr>
    <p:cSldViewPr snapToGrid="0" snapToObjects="1">
      <p:cViewPr varScale="1">
        <p:scale>
          <a:sx n="119" d="100"/>
          <a:sy n="119" d="100"/>
        </p:scale>
        <p:origin x="3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11/7/17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11/7/17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11/7/17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11/7/17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11/7/17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11/7/17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11/7/17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11/7/17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11/7/17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3.png"/><Relationship Id="rId21" Type="http://schemas.openxmlformats.org/officeDocument/2006/relationships/image" Target="../media/image4.png"/><Relationship Id="rId22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11/7/17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christoffer.holmstedt@se.abb.com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Group 1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INTERACTIVE JOINT KANBAN BOARD FOR ABB PORTS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7894" y="279699"/>
            <a:ext cx="6578664" cy="4227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2548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 </a:t>
            </a:r>
            <a:r>
              <a:rPr lang="en-US" dirty="0"/>
              <a:t>members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André </a:t>
            </a:r>
            <a:r>
              <a:rPr lang="en-US" dirty="0" err="1"/>
              <a:t>Caldegren</a:t>
            </a:r>
            <a:endParaRPr lang="en-US" dirty="0"/>
          </a:p>
          <a:p>
            <a:r>
              <a:rPr lang="en-US" dirty="0"/>
              <a:t>Anton </a:t>
            </a:r>
            <a:r>
              <a:rPr lang="en-US" dirty="0" smtClean="0"/>
              <a:t>Roslund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smtClean="0"/>
              <a:t>P</a:t>
            </a:r>
            <a:r>
              <a:rPr lang="en-US" dirty="0" smtClean="0"/>
              <a:t>roject Manager / Client Communication</a:t>
            </a:r>
            <a:endParaRPr lang="en-US" dirty="0"/>
          </a:p>
          <a:p>
            <a:r>
              <a:rPr lang="en-US" dirty="0" err="1"/>
              <a:t>Amer</a:t>
            </a:r>
            <a:r>
              <a:rPr lang="en-US" dirty="0"/>
              <a:t> </a:t>
            </a:r>
            <a:r>
              <a:rPr lang="en-US" dirty="0" err="1" smtClean="0"/>
              <a:t>Surkovic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Configuration Management</a:t>
            </a:r>
            <a:endParaRPr lang="en-US" dirty="0"/>
          </a:p>
          <a:p>
            <a:r>
              <a:rPr lang="en-US" dirty="0" err="1"/>
              <a:t>Dzana</a:t>
            </a:r>
            <a:r>
              <a:rPr lang="en-US" dirty="0"/>
              <a:t> </a:t>
            </a:r>
            <a:r>
              <a:rPr lang="en-US" dirty="0" err="1"/>
              <a:t>Hanic</a:t>
            </a:r>
            <a:endParaRPr lang="en-US" dirty="0"/>
          </a:p>
          <a:p>
            <a:r>
              <a:rPr lang="en-US" dirty="0" err="1"/>
              <a:t>Jawid</a:t>
            </a:r>
            <a:r>
              <a:rPr lang="en-US" dirty="0"/>
              <a:t> </a:t>
            </a:r>
            <a:r>
              <a:rPr lang="en-US" dirty="0" err="1"/>
              <a:t>Nasiri</a:t>
            </a:r>
            <a:endParaRPr lang="en-US" dirty="0"/>
          </a:p>
          <a:p>
            <a:r>
              <a:rPr lang="en-US" dirty="0"/>
              <a:t>Kevin Oswaldo Cabrera Navarro</a:t>
            </a:r>
          </a:p>
          <a:p>
            <a:r>
              <a:rPr lang="en-US" dirty="0"/>
              <a:t>Noah </a:t>
            </a:r>
            <a:r>
              <a:rPr lang="en-US" dirty="0" err="1" smtClean="0"/>
              <a:t>Gustavsson</a:t>
            </a:r>
            <a:endParaRPr lang="en-US" dirty="0" smtClean="0"/>
          </a:p>
          <a:p>
            <a:r>
              <a:rPr lang="en-US" dirty="0" smtClean="0"/>
              <a:t>Robert </a:t>
            </a:r>
            <a:r>
              <a:rPr lang="en-US" dirty="0" err="1" smtClean="0"/>
              <a:t>Duras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83010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ABB Ports</a:t>
            </a:r>
          </a:p>
          <a:p>
            <a:pPr lvl="1"/>
            <a:r>
              <a:rPr lang="en-US" dirty="0" err="1"/>
              <a:t>Christoffer</a:t>
            </a:r>
            <a:r>
              <a:rPr lang="en-US" dirty="0"/>
              <a:t> </a:t>
            </a:r>
            <a:r>
              <a:rPr lang="en-US" dirty="0" err="1" smtClean="0"/>
              <a:t>Holmstedt</a:t>
            </a:r>
            <a:endParaRPr lang="en-US" dirty="0"/>
          </a:p>
          <a:p>
            <a:pPr lvl="2"/>
            <a:r>
              <a:rPr lang="en-US" dirty="0" smtClean="0">
                <a:hlinkClick r:id="rId2"/>
              </a:rPr>
              <a:t>christoffer.holmstedt@se.abb.com</a:t>
            </a:r>
            <a:r>
              <a:rPr lang="en-US" dirty="0"/>
              <a:t> </a:t>
            </a:r>
            <a:endParaRPr lang="en-US" dirty="0" smtClean="0"/>
          </a:p>
          <a:p>
            <a:pPr lvl="2"/>
            <a:r>
              <a:rPr lang="en-US" dirty="0" smtClean="0"/>
              <a:t>021-32 </a:t>
            </a:r>
            <a:r>
              <a:rPr lang="en-US" dirty="0"/>
              <a:t>46 18</a:t>
            </a:r>
          </a:p>
        </p:txBody>
      </p:sp>
    </p:spTree>
    <p:extLst>
      <p:ext uri="{BB962C8B-B14F-4D97-AF65-F5344CB8AC3E}">
        <p14:creationId xmlns:p14="http://schemas.microsoft.com/office/powerpoint/2010/main" val="1979020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Kanban board for visual representation of ”artifacts” on their </a:t>
            </a:r>
            <a:r>
              <a:rPr lang="en-US" dirty="0" err="1" smtClean="0"/>
              <a:t>TeamForge</a:t>
            </a:r>
            <a:r>
              <a:rPr lang="en-US" dirty="0" smtClean="0"/>
              <a:t> server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29258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 far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Basic team </a:t>
            </a:r>
            <a:r>
              <a:rPr lang="en-US" dirty="0" smtClean="0"/>
              <a:t>organization</a:t>
            </a:r>
            <a:endParaRPr lang="en-US" dirty="0" smtClean="0"/>
          </a:p>
          <a:p>
            <a:r>
              <a:rPr lang="en-US" dirty="0" smtClean="0"/>
              <a:t>Meeting </a:t>
            </a:r>
            <a:r>
              <a:rPr lang="en-US" dirty="0" smtClean="0"/>
              <a:t>with </a:t>
            </a:r>
            <a:r>
              <a:rPr lang="en-US" dirty="0" smtClean="0"/>
              <a:t>client</a:t>
            </a:r>
          </a:p>
          <a:p>
            <a:r>
              <a:rPr lang="en-US" dirty="0" smtClean="0"/>
              <a:t>Set </a:t>
            </a:r>
            <a:r>
              <a:rPr lang="en-US" dirty="0" smtClean="0"/>
              <a:t>up of team </a:t>
            </a:r>
            <a:r>
              <a:rPr lang="en-US" dirty="0" smtClean="0"/>
              <a:t>technologies</a:t>
            </a:r>
            <a:endParaRPr lang="en-US" dirty="0" smtClean="0"/>
          </a:p>
          <a:p>
            <a:pPr lvl="1"/>
            <a:r>
              <a:rPr lang="en-US" dirty="0"/>
              <a:t>Facebook messenger group - possibly already deprecated in favor of slack</a:t>
            </a:r>
          </a:p>
          <a:p>
            <a:pPr lvl="1"/>
            <a:r>
              <a:rPr lang="en-US" dirty="0"/>
              <a:t>Slack for primary means of communication.</a:t>
            </a:r>
          </a:p>
          <a:p>
            <a:pPr lvl="1"/>
            <a:r>
              <a:rPr lang="en-US" dirty="0"/>
              <a:t>GitHub for storing our code</a:t>
            </a:r>
          </a:p>
          <a:p>
            <a:pPr lvl="1"/>
            <a:r>
              <a:rPr lang="en-US" dirty="0"/>
              <a:t>GitHub project for group Kanban board</a:t>
            </a:r>
          </a:p>
          <a:p>
            <a:pPr lvl="1"/>
            <a:r>
              <a:rPr lang="en-US" dirty="0"/>
              <a:t>GitHub wiki for documentation and planning around the project.</a:t>
            </a:r>
          </a:p>
          <a:p>
            <a:pPr lvl="1"/>
            <a:r>
              <a:rPr lang="en-US" dirty="0"/>
              <a:t>Google calendar for group meetings and calendar stuff.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9250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 far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have started</a:t>
            </a:r>
          </a:p>
          <a:p>
            <a:pPr lvl="1"/>
            <a:r>
              <a:rPr lang="en-US" dirty="0" smtClean="0"/>
              <a:t>Project Plan</a:t>
            </a:r>
          </a:p>
          <a:p>
            <a:pPr lvl="1"/>
            <a:r>
              <a:rPr lang="en-US" dirty="0" smtClean="0"/>
              <a:t>Requirements </a:t>
            </a:r>
          </a:p>
          <a:p>
            <a:pPr lvl="1"/>
            <a:r>
              <a:rPr lang="en-US" dirty="0" smtClean="0"/>
              <a:t>Use case diagrams</a:t>
            </a:r>
          </a:p>
          <a:p>
            <a:pPr lvl="1"/>
            <a:r>
              <a:rPr lang="en-US" dirty="0" smtClean="0"/>
              <a:t>Contacted </a:t>
            </a:r>
            <a:r>
              <a:rPr lang="en-US" dirty="0" err="1" smtClean="0"/>
              <a:t>collabnet</a:t>
            </a:r>
            <a:r>
              <a:rPr lang="en-US" dirty="0" smtClean="0"/>
              <a:t> for access to </a:t>
            </a:r>
            <a:r>
              <a:rPr lang="en-US" dirty="0" err="1" smtClean="0"/>
              <a:t>TeamForge</a:t>
            </a:r>
            <a:endParaRPr lang="en-US" dirty="0" smtClean="0"/>
          </a:p>
          <a:p>
            <a:pPr lvl="1"/>
            <a:r>
              <a:rPr lang="en-US" dirty="0" smtClean="0"/>
              <a:t>Forming questions for the client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7603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activities planned for the rest of the week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Plan the next week</a:t>
            </a:r>
          </a:p>
          <a:p>
            <a:r>
              <a:rPr lang="en-US" dirty="0" smtClean="0"/>
              <a:t>Continue working with the project plan</a:t>
            </a:r>
          </a:p>
          <a:p>
            <a:r>
              <a:rPr lang="en-US" dirty="0" smtClean="0"/>
              <a:t>Work on the use case diagram</a:t>
            </a:r>
          </a:p>
          <a:p>
            <a:r>
              <a:rPr lang="en-US" dirty="0" smtClean="0"/>
              <a:t>Initial design sketches 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238061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Any obstacles, risks or issues that have been identified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 access to </a:t>
            </a:r>
            <a:r>
              <a:rPr lang="en-US" dirty="0" err="1" smtClean="0"/>
              <a:t>TeamForge</a:t>
            </a:r>
            <a:r>
              <a:rPr lang="en-US" dirty="0" smtClean="0"/>
              <a:t>. Still unable to to get a free trial, waiting on response from </a:t>
            </a:r>
            <a:r>
              <a:rPr lang="en-US" dirty="0" err="1" smtClean="0"/>
              <a:t>Collabnet</a:t>
            </a:r>
            <a:endParaRPr lang="en-US" dirty="0" smtClean="0"/>
          </a:p>
          <a:p>
            <a:r>
              <a:rPr lang="en-US" dirty="0" err="1" smtClean="0"/>
              <a:t>TeamForge’s</a:t>
            </a:r>
            <a:r>
              <a:rPr lang="en-US" dirty="0" smtClean="0"/>
              <a:t> free trial is limited to 30 </a:t>
            </a:r>
            <a:r>
              <a:rPr lang="en-US" dirty="0" smtClean="0"/>
              <a:t>days</a:t>
            </a:r>
          </a:p>
          <a:p>
            <a:r>
              <a:rPr lang="en-US" dirty="0" smtClean="0"/>
              <a:t>Overlapping schedules</a:t>
            </a:r>
          </a:p>
        </p:txBody>
      </p:sp>
    </p:spTree>
    <p:extLst>
      <p:ext uri="{BB962C8B-B14F-4D97-AF65-F5344CB8AC3E}">
        <p14:creationId xmlns:p14="http://schemas.microsoft.com/office/powerpoint/2010/main" val="12667358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to the steering group, if any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Are we required present any diagrams to the steering group?</a:t>
            </a:r>
            <a:endParaRPr lang="en-US" dirty="0"/>
          </a:p>
          <a:p>
            <a:r>
              <a:rPr lang="en-US" dirty="0" smtClean="0"/>
              <a:t>Could the school pay for </a:t>
            </a:r>
            <a:r>
              <a:rPr lang="en-US" dirty="0" err="1" smtClean="0"/>
              <a:t>T</a:t>
            </a:r>
            <a:r>
              <a:rPr lang="en-US" dirty="0" err="1" smtClean="0"/>
              <a:t>eamForge</a:t>
            </a:r>
            <a:r>
              <a:rPr lang="en-US" dirty="0" smtClean="0"/>
              <a:t>? It’s 420$ for 10 users/year</a:t>
            </a:r>
          </a:p>
          <a:p>
            <a:r>
              <a:rPr lang="en-US" dirty="0" smtClean="0"/>
              <a:t>What does the proposed role “Document Tem”</a:t>
            </a:r>
          </a:p>
        </p:txBody>
      </p:sp>
    </p:spTree>
    <p:extLst>
      <p:ext uri="{BB962C8B-B14F-4D97-AF65-F5344CB8AC3E}">
        <p14:creationId xmlns:p14="http://schemas.microsoft.com/office/powerpoint/2010/main" val="145702236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113</TotalTime>
  <Words>251</Words>
  <Application>Microsoft Macintosh PowerPoint</Application>
  <PresentationFormat>Widescreen</PresentationFormat>
  <Paragraphs>48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Century Gothic</vt:lpstr>
      <vt:lpstr>Mangal</vt:lpstr>
      <vt:lpstr>Wingdings 3</vt:lpstr>
      <vt:lpstr>Arial</vt:lpstr>
      <vt:lpstr>Ion</vt:lpstr>
      <vt:lpstr>Group 1</vt:lpstr>
      <vt:lpstr>Group members</vt:lpstr>
      <vt:lpstr>Client</vt:lpstr>
      <vt:lpstr>The Project</vt:lpstr>
      <vt:lpstr>So far</vt:lpstr>
      <vt:lpstr>So far</vt:lpstr>
      <vt:lpstr>The activities planned for the rest of the week </vt:lpstr>
      <vt:lpstr>Any obstacles, risks or issues that have been identified </vt:lpstr>
      <vt:lpstr>Questions to the steering group, if any 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13</cp:revision>
  <dcterms:created xsi:type="dcterms:W3CDTF">2017-11-07T12:32:48Z</dcterms:created>
  <dcterms:modified xsi:type="dcterms:W3CDTF">2017-11-07T14:45:46Z</dcterms:modified>
</cp:coreProperties>
</file>

<file path=docProps/thumbnail.jpeg>
</file>